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62" r:id="rId4"/>
    <p:sldId id="270" r:id="rId5"/>
    <p:sldId id="269" r:id="rId6"/>
  </p:sldIdLst>
  <p:sldSz cx="12192000" cy="6858000"/>
  <p:notesSz cx="6858000" cy="9144000"/>
  <p:embeddedFontLs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Sans" panose="020B0604020202020204" charset="0"/>
      <p:regular r:id="rId16"/>
      <p:bold r:id="rId17"/>
      <p:italic r:id="rId18"/>
      <p:boldItalic r:id="rId19"/>
    </p:embeddedFont>
    <p:embeddedFont>
      <p:font typeface="Nunito" pitchFamily="2" charset="0"/>
      <p:regular r:id="rId20"/>
      <p:bold r:id="rId21"/>
      <p:italic r:id="rId22"/>
      <p:boldItalic r:id="rId2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96327"/>
  </p:normalViewPr>
  <p:slideViewPr>
    <p:cSldViewPr snapToGrid="0">
      <p:cViewPr varScale="1">
        <p:scale>
          <a:sx n="70" d="100"/>
          <a:sy n="70" d="100"/>
        </p:scale>
        <p:origin x="600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Nunito" pitchFamily="2" charset="0"/>
              </a:defRPr>
            </a:lvl1pPr>
            <a:lvl2pPr>
              <a:defRPr sz="2800">
                <a:latin typeface="Nunito" pitchFamily="2" charset="0"/>
              </a:defRPr>
            </a:lvl2pPr>
            <a:lvl3pPr>
              <a:defRPr sz="2400">
                <a:latin typeface="Nunito" pitchFamily="2" charset="0"/>
              </a:defRPr>
            </a:lvl3pPr>
            <a:lvl4pPr>
              <a:defRPr sz="2000">
                <a:latin typeface="Nunito" pitchFamily="2" charset="0"/>
              </a:defRPr>
            </a:lvl4pPr>
            <a:lvl5pPr>
              <a:defRPr sz="2000">
                <a:latin typeface="Nunito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unito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Nunito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Nunito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04"/>
          <a:stretch/>
        </p:blipFill>
        <p:spPr>
          <a:xfrm>
            <a:off x="0" y="-150"/>
            <a:ext cx="9082528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>
          <a:xfrm>
            <a:off x="0" y="-150"/>
            <a:ext cx="10668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4049"/>
            <a:ext cx="12191733" cy="68581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2C44AF7-B6FD-96D5-4922-9EDEB69F2D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337FA532-18E3-99F1-B2AA-2D392B8168B1}"/>
              </a:ext>
            </a:extLst>
          </p:cNvPr>
          <p:cNvSpPr txBox="1"/>
          <p:nvPr userDrawn="1"/>
        </p:nvSpPr>
        <p:spPr>
          <a:xfrm>
            <a:off x="5169307" y="6642808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 defensacivil.gov.co</a:t>
            </a:r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E4A8B50-701C-96E2-04B6-EEDF1755A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39"/>
          <a:stretch/>
        </p:blipFill>
        <p:spPr>
          <a:xfrm>
            <a:off x="0" y="-150"/>
            <a:ext cx="10773015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86832A6F-4004-C82F-AA4A-57C53AEA9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Nunit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29/08/2023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" pitchFamily="2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unito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unito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unito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unito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unit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C08DF74-B9CD-BFD4-E546-0BE6F4645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91" y="3044361"/>
            <a:ext cx="756397" cy="7563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91FBBC3-3FB2-927D-DEBE-DAB75C8ABBE9}"/>
              </a:ext>
            </a:extLst>
          </p:cNvPr>
          <p:cNvSpPr txBox="1"/>
          <p:nvPr/>
        </p:nvSpPr>
        <p:spPr>
          <a:xfrm>
            <a:off x="9539888" y="3116007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D4D4D"/>
                </a:solidFill>
                <a:latin typeface="Nunito" pitchFamily="2" charset="0"/>
              </a:rPr>
              <a:t>Defensa Civil</a:t>
            </a:r>
          </a:p>
          <a:p>
            <a:r>
              <a:rPr lang="es-ES" kern="1100" spc="230" dirty="0">
                <a:solidFill>
                  <a:srgbClr val="4D4D4D"/>
                </a:solidFill>
                <a:latin typeface="Nunito" pitchFamily="2" charset="0"/>
              </a:rPr>
              <a:t>Colombiana</a:t>
            </a:r>
            <a:endParaRPr lang="es-CO" kern="1100" spc="230" dirty="0">
              <a:solidFill>
                <a:srgbClr val="4D4D4D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Avance Seccionales actividades de prevención al </a:t>
            </a:r>
            <a:r>
              <a:rPr lang="es-CO" sz="4800" b="1" dirty="0" smtClean="0">
                <a:solidFill>
                  <a:schemeClr val="bg1"/>
                </a:solidFill>
              </a:rPr>
              <a:t>segundo trimestre </a:t>
            </a:r>
            <a:r>
              <a:rPr lang="es-CO" sz="4800" b="1" dirty="0">
                <a:solidFill>
                  <a:schemeClr val="bg1"/>
                </a:solidFill>
              </a:rPr>
              <a:t>de 2023 </a:t>
            </a:r>
            <a:endParaRPr lang="es-CO" sz="4800" b="1" dirty="0">
              <a:solidFill>
                <a:schemeClr val="bg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F02C399-397E-9566-FAFC-90E1BA827ECE}"/>
              </a:ext>
            </a:extLst>
          </p:cNvPr>
          <p:cNvSpPr txBox="1"/>
          <p:nvPr/>
        </p:nvSpPr>
        <p:spPr>
          <a:xfrm>
            <a:off x="5169307" y="6642808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 defensacivil.gov.co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4B5A6D4-E4F0-E804-7058-F4A27EDCA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14FE5E-100A-D201-7B3D-652F1AEBF026}"/>
              </a:ext>
            </a:extLst>
          </p:cNvPr>
          <p:cNvSpPr/>
          <p:nvPr/>
        </p:nvSpPr>
        <p:spPr>
          <a:xfrm>
            <a:off x="4698124" y="899032"/>
            <a:ext cx="6243145" cy="1064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PLANES FAMILIARES DE EMERGENCIA </a:t>
            </a:r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EDCDBAA4-4893-2C49-8B3B-8715E4421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1" y="908758"/>
            <a:ext cx="4333875" cy="57340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5EF73105-25B1-3BE2-D719-FA1C6D618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696" y="2587167"/>
            <a:ext cx="7188833" cy="337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F02C399-397E-9566-FAFC-90E1BA827ECE}"/>
              </a:ext>
            </a:extLst>
          </p:cNvPr>
          <p:cNvSpPr txBox="1"/>
          <p:nvPr/>
        </p:nvSpPr>
        <p:spPr>
          <a:xfrm>
            <a:off x="5169307" y="6642808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 defensacivil.gov.co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4B5A6D4-E4F0-E804-7058-F4A27EDCA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30" y="246063"/>
            <a:ext cx="652969" cy="6529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714FE5E-100A-D201-7B3D-652F1AEBF026}"/>
              </a:ext>
            </a:extLst>
          </p:cNvPr>
          <p:cNvSpPr/>
          <p:nvPr/>
        </p:nvSpPr>
        <p:spPr>
          <a:xfrm>
            <a:off x="4985885" y="899032"/>
            <a:ext cx="6243145" cy="1064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/>
              <a:t>OBSERVADORES COMUNITARIOS DEL RIESGO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E2E011D-BAC0-C4D9-93FE-79BA45008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01" y="886963"/>
            <a:ext cx="4133850" cy="57340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087F1415-F874-3721-D9C9-3B3D1C5BA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667" y="2786818"/>
            <a:ext cx="7572425" cy="31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C08DF74-B9CD-BFD4-E546-0BE6F4645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91" y="3044361"/>
            <a:ext cx="756397" cy="75639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91FBBC3-3FB2-927D-DEBE-DAB75C8ABBE9}"/>
              </a:ext>
            </a:extLst>
          </p:cNvPr>
          <p:cNvSpPr txBox="1"/>
          <p:nvPr/>
        </p:nvSpPr>
        <p:spPr>
          <a:xfrm>
            <a:off x="9539888" y="3116007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4D4D4D"/>
                </a:solidFill>
                <a:latin typeface="Nunito" pitchFamily="2" charset="0"/>
              </a:rPr>
              <a:t>Defensa Civil</a:t>
            </a:r>
          </a:p>
          <a:p>
            <a:r>
              <a:rPr lang="es-ES" kern="1100" spc="230" dirty="0">
                <a:solidFill>
                  <a:srgbClr val="4D4D4D"/>
                </a:solidFill>
                <a:latin typeface="Nunito" pitchFamily="2" charset="0"/>
              </a:rPr>
              <a:t>Colombiana</a:t>
            </a:r>
            <a:endParaRPr lang="es-CO" kern="1100" spc="230" dirty="0">
              <a:solidFill>
                <a:srgbClr val="4D4D4D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19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30</Words>
  <Application>Microsoft Office PowerPoint</Application>
  <PresentationFormat>Panorámica</PresentationFormat>
  <Paragraphs>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Helvetica</vt:lpstr>
      <vt:lpstr>Calibri</vt:lpstr>
      <vt:lpstr>Nunito Sans</vt:lpstr>
      <vt:lpstr>Nunito</vt:lpstr>
      <vt:lpstr>Arial</vt:lpstr>
      <vt:lpstr>Tema de Office</vt:lpstr>
      <vt:lpstr>Presentación de PowerPoint</vt:lpstr>
      <vt:lpstr>Avance Seccionales actividades de prevención al segundo trimestre de 2023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DCC ANDREA GESTION AMBIENTAL</cp:lastModifiedBy>
  <cp:revision>20</cp:revision>
  <dcterms:created xsi:type="dcterms:W3CDTF">2023-05-08T00:34:42Z</dcterms:created>
  <dcterms:modified xsi:type="dcterms:W3CDTF">2023-08-29T15:46:02Z</dcterms:modified>
</cp:coreProperties>
</file>